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74" r:id="rId6"/>
    <p:sldId id="275" r:id="rId7"/>
    <p:sldId id="276" r:id="rId8"/>
    <p:sldId id="277" r:id="rId9"/>
    <p:sldId id="271" r:id="rId10"/>
    <p:sldId id="272" r:id="rId11"/>
    <p:sldId id="273" r:id="rId12"/>
    <p:sldId id="268" r:id="rId13"/>
    <p:sldId id="269" r:id="rId14"/>
    <p:sldId id="270" r:id="rId15"/>
    <p:sldId id="257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5C75-AD99-4F69-85A3-118663661282}" type="datetimeFigureOut">
              <a:rPr lang="en-US" smtClean="0"/>
              <a:t>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9601-0FCE-4721-B15F-AE9D1FDEF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3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5C75-AD99-4F69-85A3-118663661282}" type="datetimeFigureOut">
              <a:rPr lang="en-US" smtClean="0"/>
              <a:t>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9601-0FCE-4721-B15F-AE9D1FDEF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7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5C75-AD99-4F69-85A3-118663661282}" type="datetimeFigureOut">
              <a:rPr lang="en-US" smtClean="0"/>
              <a:t>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9601-0FCE-4721-B15F-AE9D1FDEF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54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A6B4-A4A0-491D-80B8-5C83681DD1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77A5-852C-4322-8D43-F598B74AF41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06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50" y="2059"/>
            <a:ext cx="9151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A6B4-A4A0-491D-80B8-5C83681DD1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77A5-852C-4322-8D43-F598B74AF41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06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A6B4-A4A0-491D-80B8-5C83681DD1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77A5-852C-4322-8D43-F598B74AF41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934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A6B4-A4A0-491D-80B8-5C83681DD1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77A5-852C-4322-8D43-F598B74AF41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538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A6B4-A4A0-491D-80B8-5C83681DD1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77A5-852C-4322-8D43-F598B74AF41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90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A6B4-A4A0-491D-80B8-5C83681DD1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77A5-852C-4322-8D43-F598B74AF41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52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A6B4-A4A0-491D-80B8-5C83681DD1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77A5-852C-4322-8D43-F598B74AF41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209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A6B4-A4A0-491D-80B8-5C83681DD1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77A5-852C-4322-8D43-F598B74AF41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9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38"/>
            <a:ext cx="91757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5C75-AD99-4F69-85A3-118663661282}" type="datetimeFigureOut">
              <a:rPr lang="en-US" smtClean="0"/>
              <a:t>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9601-0FCE-4721-B15F-AE9D1FDEF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19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A6B4-A4A0-491D-80B8-5C83681DD1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77A5-852C-4322-8D43-F598B74AF41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93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A6B4-A4A0-491D-80B8-5C83681DD1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77A5-852C-4322-8D43-F598B74AF41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95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A6B4-A4A0-491D-80B8-5C83681DD1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77A5-852C-4322-8D43-F598B74AF41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19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31A4-881A-4AAE-A512-B4E36B6586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096-572C-48B1-AD57-0621191085D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08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37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31A4-881A-4AAE-A512-B4E36B6586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096-572C-48B1-AD57-0621191085D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98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31A4-881A-4AAE-A512-B4E36B6586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096-572C-48B1-AD57-0621191085D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031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31A4-881A-4AAE-A512-B4E36B6586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096-572C-48B1-AD57-0621191085D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18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31A4-881A-4AAE-A512-B4E36B6586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096-572C-48B1-AD57-0621191085D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592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31A4-881A-4AAE-A512-B4E36B6586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096-572C-48B1-AD57-0621191085D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117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31A4-881A-4AAE-A512-B4E36B6586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096-572C-48B1-AD57-0621191085D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9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5C75-AD99-4F69-85A3-118663661282}" type="datetimeFigureOut">
              <a:rPr lang="en-US" smtClean="0"/>
              <a:t>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9601-0FCE-4721-B15F-AE9D1FDEF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46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31A4-881A-4AAE-A512-B4E36B6586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096-572C-48B1-AD57-0621191085D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83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31A4-881A-4AAE-A512-B4E36B6586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096-572C-48B1-AD57-0621191085D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6831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31A4-881A-4AAE-A512-B4E36B6586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096-572C-48B1-AD57-0621191085D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47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31A4-881A-4AAE-A512-B4E36B6586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096-572C-48B1-AD57-0621191085D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8695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AE60-ECBF-461B-92AC-6773FBFC6C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545F-0227-4787-BC44-3AF410BDE68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23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AE60-ECBF-461B-92AC-6773FBFC6C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545F-0227-4787-BC44-3AF410BDE68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564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AE60-ECBF-461B-92AC-6773FBFC6C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545F-0227-4787-BC44-3AF410BDE68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17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AE60-ECBF-461B-92AC-6773FBFC6C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545F-0227-4787-BC44-3AF410BDE68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230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AE60-ECBF-461B-92AC-6773FBFC6C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545F-0227-4787-BC44-3AF410BDE68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350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AE60-ECBF-461B-92AC-6773FBFC6C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545F-0227-4787-BC44-3AF410BDE68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42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5C75-AD99-4F69-85A3-118663661282}" type="datetimeFigureOut">
              <a:rPr lang="en-US" smtClean="0"/>
              <a:t>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9601-0FCE-4721-B15F-AE9D1FDEF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398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AE60-ECBF-461B-92AC-6773FBFC6C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545F-0227-4787-BC44-3AF410BDE68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616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AE60-ECBF-461B-92AC-6773FBFC6C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545F-0227-4787-BC44-3AF410BDE68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697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AE60-ECBF-461B-92AC-6773FBFC6C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545F-0227-4787-BC44-3AF410BDE68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846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AE60-ECBF-461B-92AC-6773FBFC6C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545F-0227-4787-BC44-3AF410BDE68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106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AE60-ECBF-461B-92AC-6773FBFC6C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545F-0227-4787-BC44-3AF410BDE68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399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D01B-BE89-4EA5-BA0F-AB9EE7DB3D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B028-860E-4D62-8116-6264E7C22A2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457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iteaboutchildren.com/wp-content/uploads/2015/02/children-singing-clipar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20273"/>
            <a:ext cx="7620000" cy="4248151"/>
          </a:xfrm>
          <a:prstGeom prst="rect">
            <a:avLst/>
          </a:prstGeom>
          <a:noFill/>
          <a:effectLst>
            <a:glow rad="76200">
              <a:schemeClr val="accent6">
                <a:lumMod val="20000"/>
                <a:lumOff val="80000"/>
                <a:alpha val="41000"/>
              </a:schemeClr>
            </a:glo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D01B-BE89-4EA5-BA0F-AB9EE7DB3D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B028-860E-4D62-8116-6264E7C22A2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192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D01B-BE89-4EA5-BA0F-AB9EE7DB3D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B028-860E-4D62-8116-6264E7C22A2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575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D01B-BE89-4EA5-BA0F-AB9EE7DB3D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B028-860E-4D62-8116-6264E7C22A2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723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D01B-BE89-4EA5-BA0F-AB9EE7DB3D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B028-860E-4D62-8116-6264E7C22A2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86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5C75-AD99-4F69-85A3-118663661282}" type="datetimeFigureOut">
              <a:rPr lang="en-US" smtClean="0"/>
              <a:t>1/3/16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9601-0FCE-4721-B15F-AE9D1FDEF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531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D01B-BE89-4EA5-BA0F-AB9EE7DB3D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B028-860E-4D62-8116-6264E7C22A2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042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D01B-BE89-4EA5-BA0F-AB9EE7DB3D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B028-860E-4D62-8116-6264E7C22A2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646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D01B-BE89-4EA5-BA0F-AB9EE7DB3D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B028-860E-4D62-8116-6264E7C22A2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513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D01B-BE89-4EA5-BA0F-AB9EE7DB3D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B028-860E-4D62-8116-6264E7C22A2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634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D01B-BE89-4EA5-BA0F-AB9EE7DB3D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B028-860E-4D62-8116-6264E7C22A2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231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D01B-BE89-4EA5-BA0F-AB9EE7DB3D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B028-860E-4D62-8116-6264E7C22A2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96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5C75-AD99-4F69-85A3-118663661282}" type="datetimeFigureOut">
              <a:rPr lang="en-US" smtClean="0"/>
              <a:t>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9601-0FCE-4721-B15F-AE9D1FDEF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2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5C75-AD99-4F69-85A3-118663661282}" type="datetimeFigureOut">
              <a:rPr lang="en-US" smtClean="0"/>
              <a:t>1/3/16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9601-0FCE-4721-B15F-AE9D1FDEF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3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5C75-AD99-4F69-85A3-118663661282}" type="datetimeFigureOut">
              <a:rPr lang="en-US" smtClean="0"/>
              <a:t>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9601-0FCE-4721-B15F-AE9D1FDEF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9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5C75-AD99-4F69-85A3-118663661282}" type="datetimeFigureOut">
              <a:rPr lang="en-US" smtClean="0"/>
              <a:t>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9601-0FCE-4721-B15F-AE9D1FDEF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33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75C75-AD99-4F69-85A3-118663661282}" type="datetimeFigureOut">
              <a:rPr lang="en-US" smtClean="0"/>
              <a:t>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09601-0FCE-4721-B15F-AE9D1FDEF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0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AA6B4-A4A0-491D-80B8-5C83681DD1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277A5-852C-4322-8D43-F598B74AF41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4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E31A4-881A-4AAE-A512-B4E36B6586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8E096-572C-48B1-AD57-0621191085D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1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6AE60-ECBF-461B-92AC-6773FBFC6C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9545F-0227-4787-BC44-3AF410BDE68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51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BD01B-BE89-4EA5-BA0F-AB9EE7DB3D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CB028-860E-4D62-8116-6264E7C22A2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0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Joy to the World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52400">
                    <a:schemeClr val="bg1">
                      <a:alpha val="9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Joy to the world! The Lord is come;</a:t>
            </a:r>
          </a:p>
          <a:p>
            <a:pPr marL="0" indent="0" algn="ctr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52400">
                    <a:schemeClr val="bg1">
                      <a:alpha val="9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Let earth receive her king;</a:t>
            </a:r>
          </a:p>
          <a:p>
            <a:pPr marL="0" indent="0" algn="ctr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52400">
                    <a:schemeClr val="bg1">
                      <a:alpha val="9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Let every heart prepare him room,</a:t>
            </a:r>
          </a:p>
          <a:p>
            <a:pPr marL="0" indent="0" algn="ctr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52400">
                    <a:schemeClr val="bg1">
                      <a:alpha val="9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heaven and nature sing,</a:t>
            </a:r>
          </a:p>
          <a:p>
            <a:pPr marL="0" indent="0" algn="ctr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52400">
                    <a:schemeClr val="bg1">
                      <a:alpha val="9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heaven and nature sing,</a:t>
            </a:r>
          </a:p>
          <a:p>
            <a:pPr marL="0" indent="0" algn="ctr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52400">
                    <a:schemeClr val="bg1">
                      <a:alpha val="9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heaven, and heaven, and nature sing.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glow rad="152400">
                  <a:schemeClr val="bg1">
                    <a:alpha val="9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0" y="629233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1/4</a:t>
            </a:r>
          </a:p>
        </p:txBody>
      </p:sp>
    </p:spTree>
    <p:extLst>
      <p:ext uri="{BB962C8B-B14F-4D97-AF65-F5344CB8AC3E}">
        <p14:creationId xmlns:p14="http://schemas.microsoft.com/office/powerpoint/2010/main" val="1251336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Silent night, Holy night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Silent night, Holy night</a:t>
            </a:r>
          </a:p>
          <a:p>
            <a:pPr marL="0" indent="0" algn="ctr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Shepherds quake, at the sight</a:t>
            </a:r>
          </a:p>
          <a:p>
            <a:pPr marL="0" indent="0" algn="ctr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Glories stream from heaven above</a:t>
            </a:r>
          </a:p>
          <a:p>
            <a:pPr marL="0" indent="0" algn="ctr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Heavenly, hosts sing Hallelujah.</a:t>
            </a:r>
          </a:p>
          <a:p>
            <a:pPr marL="0" indent="0" algn="ctr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Christ the Savior is born,</a:t>
            </a:r>
          </a:p>
          <a:p>
            <a:pPr marL="0" indent="0" algn="ctr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Christ the Savior is born.</a:t>
            </a:r>
          </a:p>
          <a:p>
            <a:pPr marL="0" indent="0" algn="ctr">
              <a:buNone/>
            </a:pP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0" y="632460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3/3</a:t>
            </a:r>
          </a:p>
        </p:txBody>
      </p:sp>
    </p:spTree>
    <p:extLst>
      <p:ext uri="{BB962C8B-B14F-4D97-AF65-F5344CB8AC3E}">
        <p14:creationId xmlns:p14="http://schemas.microsoft.com/office/powerpoint/2010/main" val="990128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Angels we have heard on high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Angels we have heard on high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Sweetly singing o’er the plains,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And the mountains in reply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Echoing their joyous strains.</a:t>
            </a:r>
          </a:p>
          <a:p>
            <a:pPr marL="457200" lvl="1" indent="0" algn="ctr">
              <a:buNone/>
            </a:pPr>
            <a:endParaRPr lang="en-US" sz="1100" dirty="0" smtClean="0">
              <a:solidFill>
                <a:schemeClr val="bg1"/>
              </a:solidFill>
            </a:endParaRPr>
          </a:p>
          <a:p>
            <a:pPr marL="457200" lvl="1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Gloria</a:t>
            </a:r>
            <a:r>
              <a:rPr lang="en-US" dirty="0">
                <a:solidFill>
                  <a:schemeClr val="bg1"/>
                </a:solidFill>
              </a:rPr>
              <a:t>, in </a:t>
            </a:r>
            <a:r>
              <a:rPr lang="en-US" dirty="0" err="1">
                <a:solidFill>
                  <a:schemeClr val="bg1"/>
                </a:solidFill>
              </a:rPr>
              <a:t>excelsis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Deo</a:t>
            </a:r>
            <a:r>
              <a:rPr lang="en-US" dirty="0">
                <a:solidFill>
                  <a:schemeClr val="bg1"/>
                </a:solidFill>
              </a:rPr>
              <a:t>!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Gloria, in </a:t>
            </a:r>
            <a:r>
              <a:rPr lang="en-US" dirty="0" err="1">
                <a:solidFill>
                  <a:schemeClr val="bg1"/>
                </a:solidFill>
              </a:rPr>
              <a:t>excelsis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Deo</a:t>
            </a:r>
            <a:r>
              <a:rPr lang="en-US" dirty="0">
                <a:solidFill>
                  <a:schemeClr val="bg1"/>
                </a:solidFill>
              </a:rPr>
              <a:t>!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0" y="632460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1/4</a:t>
            </a:r>
          </a:p>
        </p:txBody>
      </p:sp>
    </p:spTree>
    <p:extLst>
      <p:ext uri="{BB962C8B-B14F-4D97-AF65-F5344CB8AC3E}">
        <p14:creationId xmlns:p14="http://schemas.microsoft.com/office/powerpoint/2010/main" val="1016952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Angels we have heard on high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Shepherds, why this jubilee?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Why your joyous strains prolong?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What the gladsome tidings be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Which inspire your </a:t>
            </a:r>
            <a:r>
              <a:rPr lang="en-US" sz="4000" dirty="0" err="1" smtClean="0">
                <a:solidFill>
                  <a:schemeClr val="bg1"/>
                </a:solidFill>
              </a:rPr>
              <a:t>heav’nly</a:t>
            </a:r>
            <a:r>
              <a:rPr lang="en-US" sz="4000" dirty="0" smtClean="0">
                <a:solidFill>
                  <a:schemeClr val="bg1"/>
                </a:solidFill>
              </a:rPr>
              <a:t> song?</a:t>
            </a:r>
          </a:p>
          <a:p>
            <a:pPr marL="457200" lvl="1" indent="0" algn="ctr">
              <a:buNone/>
            </a:pPr>
            <a:endParaRPr lang="en-US" sz="1100" dirty="0" smtClean="0">
              <a:solidFill>
                <a:schemeClr val="bg1"/>
              </a:solidFill>
            </a:endParaRPr>
          </a:p>
          <a:p>
            <a:pPr marL="457200" lvl="1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Gloria</a:t>
            </a:r>
            <a:r>
              <a:rPr lang="en-US" dirty="0">
                <a:solidFill>
                  <a:schemeClr val="bg1"/>
                </a:solidFill>
              </a:rPr>
              <a:t>, in </a:t>
            </a:r>
            <a:r>
              <a:rPr lang="en-US" dirty="0" err="1">
                <a:solidFill>
                  <a:schemeClr val="bg1"/>
                </a:solidFill>
              </a:rPr>
              <a:t>excelsis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Deo</a:t>
            </a:r>
            <a:r>
              <a:rPr lang="en-US" dirty="0">
                <a:solidFill>
                  <a:schemeClr val="bg1"/>
                </a:solidFill>
              </a:rPr>
              <a:t>!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Gloria, in </a:t>
            </a:r>
            <a:r>
              <a:rPr lang="en-US" dirty="0" err="1">
                <a:solidFill>
                  <a:schemeClr val="bg1"/>
                </a:solidFill>
              </a:rPr>
              <a:t>excelsis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Deo</a:t>
            </a:r>
            <a:r>
              <a:rPr lang="en-US" dirty="0">
                <a:solidFill>
                  <a:schemeClr val="bg1"/>
                </a:solidFill>
              </a:rPr>
              <a:t>!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0" y="632460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/4</a:t>
            </a:r>
          </a:p>
        </p:txBody>
      </p:sp>
    </p:spTree>
    <p:extLst>
      <p:ext uri="{BB962C8B-B14F-4D97-AF65-F5344CB8AC3E}">
        <p14:creationId xmlns:p14="http://schemas.microsoft.com/office/powerpoint/2010/main" val="2576782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Angels we have heard on high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Come to Bethlehem and see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Him Whose birth the angels sing;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Come, adore on bended knee,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Christ the Lord, the newborn King.</a:t>
            </a:r>
          </a:p>
          <a:p>
            <a:pPr marL="457200" lvl="1" indent="0" algn="ctr">
              <a:buNone/>
            </a:pPr>
            <a:endParaRPr lang="en-US" sz="1100" dirty="0" smtClean="0">
              <a:solidFill>
                <a:schemeClr val="bg1"/>
              </a:solidFill>
            </a:endParaRPr>
          </a:p>
          <a:p>
            <a:pPr marL="457200" lvl="1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Gloria</a:t>
            </a:r>
            <a:r>
              <a:rPr lang="en-US" dirty="0">
                <a:solidFill>
                  <a:schemeClr val="bg1"/>
                </a:solidFill>
              </a:rPr>
              <a:t>, in </a:t>
            </a:r>
            <a:r>
              <a:rPr lang="en-US" dirty="0" err="1">
                <a:solidFill>
                  <a:schemeClr val="bg1"/>
                </a:solidFill>
              </a:rPr>
              <a:t>excelsis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Deo</a:t>
            </a:r>
            <a:r>
              <a:rPr lang="en-US" dirty="0">
                <a:solidFill>
                  <a:schemeClr val="bg1"/>
                </a:solidFill>
              </a:rPr>
              <a:t>!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Gloria, in </a:t>
            </a:r>
            <a:r>
              <a:rPr lang="en-US" dirty="0" err="1">
                <a:solidFill>
                  <a:schemeClr val="bg1"/>
                </a:solidFill>
              </a:rPr>
              <a:t>excelsis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Deo</a:t>
            </a:r>
            <a:r>
              <a:rPr lang="en-US" dirty="0">
                <a:solidFill>
                  <a:schemeClr val="bg1"/>
                </a:solidFill>
              </a:rPr>
              <a:t>!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0" y="632460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/4</a:t>
            </a:r>
          </a:p>
        </p:txBody>
      </p:sp>
    </p:spTree>
    <p:extLst>
      <p:ext uri="{BB962C8B-B14F-4D97-AF65-F5344CB8AC3E}">
        <p14:creationId xmlns:p14="http://schemas.microsoft.com/office/powerpoint/2010/main" val="3990388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Angels we have heard on high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See Him in a manger laid,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Whom the choirs of angels praise;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Mary, Joseph, lend your aid,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While our hearts in love we raise.</a:t>
            </a:r>
          </a:p>
          <a:p>
            <a:pPr marL="457200" lvl="1" indent="0" algn="ctr">
              <a:buNone/>
            </a:pPr>
            <a:endParaRPr lang="en-US" sz="1100" dirty="0" smtClean="0">
              <a:solidFill>
                <a:schemeClr val="bg1"/>
              </a:solidFill>
            </a:endParaRPr>
          </a:p>
          <a:p>
            <a:pPr marL="457200" lvl="1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Gloria</a:t>
            </a:r>
            <a:r>
              <a:rPr lang="en-US" dirty="0">
                <a:solidFill>
                  <a:schemeClr val="bg1"/>
                </a:solidFill>
              </a:rPr>
              <a:t>, in </a:t>
            </a:r>
            <a:r>
              <a:rPr lang="en-US" dirty="0" err="1">
                <a:solidFill>
                  <a:schemeClr val="bg1"/>
                </a:solidFill>
              </a:rPr>
              <a:t>excelsis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Deo</a:t>
            </a:r>
            <a:r>
              <a:rPr lang="en-US" dirty="0">
                <a:solidFill>
                  <a:schemeClr val="bg1"/>
                </a:solidFill>
              </a:rPr>
              <a:t>!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Gloria, in </a:t>
            </a:r>
            <a:r>
              <a:rPr lang="en-US" dirty="0" err="1">
                <a:solidFill>
                  <a:schemeClr val="bg1"/>
                </a:solidFill>
              </a:rPr>
              <a:t>excelsis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Deo</a:t>
            </a:r>
            <a:r>
              <a:rPr lang="en-US" dirty="0">
                <a:solidFill>
                  <a:schemeClr val="bg1"/>
                </a:solidFill>
              </a:rPr>
              <a:t>!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0" y="632460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/4</a:t>
            </a:r>
          </a:p>
        </p:txBody>
      </p:sp>
    </p:spTree>
    <p:extLst>
      <p:ext uri="{BB962C8B-B14F-4D97-AF65-F5344CB8AC3E}">
        <p14:creationId xmlns:p14="http://schemas.microsoft.com/office/powerpoint/2010/main" val="753429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When A Child Is Born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 ray of hope flickers in the sky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 tiny star lights up way up high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All across the land dawns a brand new morn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This comes to pass when a child is born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05800" y="640080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1/4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0" y="632460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1/4</a:t>
            </a:r>
          </a:p>
        </p:txBody>
      </p:sp>
    </p:spTree>
    <p:extLst>
      <p:ext uri="{BB962C8B-B14F-4D97-AF65-F5344CB8AC3E}">
        <p14:creationId xmlns:p14="http://schemas.microsoft.com/office/powerpoint/2010/main" val="3277645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When A Child Is Born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 silent wish sails the seven seas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The winds of change whisper in the trees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And the walls of doubt crumble tossed and torn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This comes to pass when a child is born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0" y="632460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2/4</a:t>
            </a:r>
          </a:p>
        </p:txBody>
      </p:sp>
    </p:spTree>
    <p:extLst>
      <p:ext uri="{BB962C8B-B14F-4D97-AF65-F5344CB8AC3E}">
        <p14:creationId xmlns:p14="http://schemas.microsoft.com/office/powerpoint/2010/main" val="3893964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When A Child Is Born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 rosy hue settles all around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You've got the feel you're on solid ground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For a spell or two no-one seems forlorn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This comes to pass when a child is born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0" y="632460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3/4</a:t>
            </a:r>
          </a:p>
        </p:txBody>
      </p:sp>
    </p:spTree>
    <p:extLst>
      <p:ext uri="{BB962C8B-B14F-4D97-AF65-F5344CB8AC3E}">
        <p14:creationId xmlns:p14="http://schemas.microsoft.com/office/powerpoint/2010/main" val="2298683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When A Child Is Born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It's all a dream and illusion now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It must come true, sometimes soon somehow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All across the land dawns a brand new morn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This comes to pass when a child is born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0" y="632460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4/4</a:t>
            </a:r>
          </a:p>
        </p:txBody>
      </p:sp>
    </p:spTree>
    <p:extLst>
      <p:ext uri="{BB962C8B-B14F-4D97-AF65-F5344CB8AC3E}">
        <p14:creationId xmlns:p14="http://schemas.microsoft.com/office/powerpoint/2010/main" val="193560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Silent night, Holy night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Silent night, Holy night</a:t>
            </a:r>
          </a:p>
          <a:p>
            <a:pPr marL="0" indent="0" algn="ctr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All is calm, all is bright</a:t>
            </a:r>
          </a:p>
          <a:p>
            <a:pPr marL="0" indent="0" algn="ctr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Round yon virgin, mother and child</a:t>
            </a:r>
          </a:p>
          <a:p>
            <a:pPr marL="0" indent="0" algn="ctr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Holy infant, tender and mild</a:t>
            </a:r>
          </a:p>
          <a:p>
            <a:pPr marL="0" indent="0" algn="ctr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Sleep in heavenly peace,</a:t>
            </a:r>
          </a:p>
          <a:p>
            <a:pPr marL="0" indent="0" algn="ctr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Sleep in heavenly peace.</a:t>
            </a:r>
          </a:p>
          <a:p>
            <a:pPr marL="0" indent="0" algn="ctr">
              <a:buNone/>
            </a:pP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0" y="632460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1/3</a:t>
            </a:r>
          </a:p>
        </p:txBody>
      </p:sp>
    </p:spTree>
    <p:extLst>
      <p:ext uri="{BB962C8B-B14F-4D97-AF65-F5344CB8AC3E}">
        <p14:creationId xmlns:p14="http://schemas.microsoft.com/office/powerpoint/2010/main" val="402731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Joy to the World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52400">
                    <a:schemeClr val="bg1">
                      <a:alpha val="9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Joy to the earth! the savior reigns;</a:t>
            </a:r>
          </a:p>
          <a:p>
            <a:pPr marL="0" indent="0" algn="ctr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52400">
                    <a:schemeClr val="bg1">
                      <a:alpha val="9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Let men their songs employ;</a:t>
            </a:r>
          </a:p>
          <a:p>
            <a:pPr marL="0" indent="0" algn="ctr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52400">
                    <a:schemeClr val="bg1">
                      <a:alpha val="9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While fields and floods, rocks, hills, and plains</a:t>
            </a:r>
          </a:p>
          <a:p>
            <a:pPr marL="0" indent="0" algn="ctr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52400">
                    <a:schemeClr val="bg1">
                      <a:alpha val="9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Repeat the sounding joy,</a:t>
            </a:r>
          </a:p>
          <a:p>
            <a:pPr marL="0" indent="0" algn="ctr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52400">
                    <a:schemeClr val="bg1">
                      <a:alpha val="9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Repeat the sounding joy,</a:t>
            </a:r>
          </a:p>
          <a:p>
            <a:pPr marL="0" indent="0" algn="ctr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52400">
                    <a:schemeClr val="bg1">
                      <a:alpha val="9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Repeat, repeat the sounding joy.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glow rad="152400">
                  <a:schemeClr val="bg1">
                    <a:alpha val="9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0" y="629233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2/4</a:t>
            </a:r>
          </a:p>
        </p:txBody>
      </p:sp>
    </p:spTree>
    <p:extLst>
      <p:ext uri="{BB962C8B-B14F-4D97-AF65-F5344CB8AC3E}">
        <p14:creationId xmlns:p14="http://schemas.microsoft.com/office/powerpoint/2010/main" val="2661625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Silent night, Holy night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Silent night, Holy night</a:t>
            </a:r>
          </a:p>
          <a:p>
            <a:pPr marL="0" indent="0" algn="ctr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Son of God, love's pure light</a:t>
            </a:r>
          </a:p>
          <a:p>
            <a:pPr marL="0" indent="0" algn="ctr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Radiant beams from thy holy face</a:t>
            </a:r>
          </a:p>
          <a:p>
            <a:pPr marL="0" indent="0" algn="ctr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With the dawn of redeeming grace,</a:t>
            </a:r>
          </a:p>
          <a:p>
            <a:pPr marL="0" indent="0" algn="ctr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Jesus, Lord at thy birth</a:t>
            </a:r>
          </a:p>
          <a:p>
            <a:pPr marL="0" indent="0" algn="ctr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Jesus, Lord at thy birth.</a:t>
            </a:r>
          </a:p>
          <a:p>
            <a:pPr marL="0" indent="0" algn="ctr">
              <a:buNone/>
            </a:pP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0" y="632460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2/3</a:t>
            </a:r>
          </a:p>
        </p:txBody>
      </p:sp>
    </p:spTree>
    <p:extLst>
      <p:ext uri="{BB962C8B-B14F-4D97-AF65-F5344CB8AC3E}">
        <p14:creationId xmlns:p14="http://schemas.microsoft.com/office/powerpoint/2010/main" val="2263701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Silent night, Holy night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Silent night, Holy night</a:t>
            </a:r>
          </a:p>
          <a:p>
            <a:pPr marL="0" indent="0" algn="ctr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Shepherds quake, at the sight</a:t>
            </a:r>
          </a:p>
          <a:p>
            <a:pPr marL="0" indent="0" algn="ctr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Glories stream from heaven above</a:t>
            </a:r>
          </a:p>
          <a:p>
            <a:pPr marL="0" indent="0" algn="ctr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Heavenly, hosts sing Hallelujah.</a:t>
            </a:r>
          </a:p>
          <a:p>
            <a:pPr marL="0" indent="0" algn="ctr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Christ the Savior is born,</a:t>
            </a:r>
          </a:p>
          <a:p>
            <a:pPr marL="0" indent="0" algn="ctr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Christ the Savior is born.</a:t>
            </a:r>
          </a:p>
          <a:p>
            <a:pPr marL="0" indent="0" algn="ctr">
              <a:buNone/>
            </a:pP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0" y="632460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3/3</a:t>
            </a:r>
          </a:p>
        </p:txBody>
      </p:sp>
    </p:spTree>
    <p:extLst>
      <p:ext uri="{BB962C8B-B14F-4D97-AF65-F5344CB8AC3E}">
        <p14:creationId xmlns:p14="http://schemas.microsoft.com/office/powerpoint/2010/main" val="286172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Joy to the World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52400">
                    <a:schemeClr val="bg1">
                      <a:alpha val="9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 more let sins and sorrows grow,</a:t>
            </a:r>
          </a:p>
          <a:p>
            <a:pPr marL="0" indent="0" algn="ctr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52400">
                    <a:schemeClr val="bg1">
                      <a:alpha val="9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Nor thorns infest the ground;</a:t>
            </a:r>
          </a:p>
          <a:p>
            <a:pPr marL="0" indent="0" algn="ctr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52400">
                    <a:schemeClr val="bg1">
                      <a:alpha val="9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 comes to make his blessings flow</a:t>
            </a:r>
          </a:p>
          <a:p>
            <a:pPr marL="0" indent="0" algn="ctr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52400">
                    <a:schemeClr val="bg1">
                      <a:alpha val="9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Far as the curse is found,</a:t>
            </a:r>
          </a:p>
          <a:p>
            <a:pPr marL="0" indent="0" algn="ctr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52400">
                    <a:schemeClr val="bg1">
                      <a:alpha val="9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Far as the curse is found,</a:t>
            </a:r>
          </a:p>
          <a:p>
            <a:pPr marL="0" indent="0" algn="ctr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52400">
                    <a:schemeClr val="bg1">
                      <a:alpha val="9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Far as, far as, the curse is found.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glow rad="152400">
                  <a:schemeClr val="bg1">
                    <a:alpha val="9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0" y="629233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3/4</a:t>
            </a:r>
          </a:p>
        </p:txBody>
      </p:sp>
    </p:spTree>
    <p:extLst>
      <p:ext uri="{BB962C8B-B14F-4D97-AF65-F5344CB8AC3E}">
        <p14:creationId xmlns:p14="http://schemas.microsoft.com/office/powerpoint/2010/main" val="1003418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Joy to the World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52400">
                    <a:schemeClr val="bg1">
                      <a:alpha val="9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 rules the world with truth and grace,</a:t>
            </a:r>
          </a:p>
          <a:p>
            <a:pPr marL="0" indent="0" algn="ctr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52400">
                    <a:schemeClr val="bg1">
                      <a:alpha val="9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makes the nations prove</a:t>
            </a:r>
          </a:p>
          <a:p>
            <a:pPr marL="0" indent="0" algn="ctr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52400">
                    <a:schemeClr val="bg1">
                      <a:alpha val="9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glories of his righteousness,</a:t>
            </a:r>
          </a:p>
          <a:p>
            <a:pPr marL="0" indent="0" algn="ctr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52400">
                    <a:schemeClr val="bg1">
                      <a:alpha val="9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wonders of his love,</a:t>
            </a:r>
          </a:p>
          <a:p>
            <a:pPr marL="0" indent="0" algn="ctr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52400">
                    <a:schemeClr val="bg1">
                      <a:alpha val="9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wonders of his love,</a:t>
            </a:r>
          </a:p>
          <a:p>
            <a:pPr marL="0" indent="0" algn="ctr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52400">
                    <a:schemeClr val="bg1">
                      <a:alpha val="9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wonders, wonders, of his love.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glow rad="152400">
                  <a:schemeClr val="bg1">
                    <a:alpha val="9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0" y="629233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4/4</a:t>
            </a:r>
          </a:p>
        </p:txBody>
      </p:sp>
    </p:spTree>
    <p:extLst>
      <p:ext uri="{BB962C8B-B14F-4D97-AF65-F5344CB8AC3E}">
        <p14:creationId xmlns:p14="http://schemas.microsoft.com/office/powerpoint/2010/main" val="4187664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Jesus loves Me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Jesus loves me! This I know,</a:t>
            </a:r>
          </a:p>
          <a:p>
            <a:pPr marL="0" indent="0" algn="ctr">
              <a:buNone/>
            </a:pP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For the Bible tells me so;</a:t>
            </a:r>
          </a:p>
          <a:p>
            <a:pPr marL="0" indent="0" algn="ctr">
              <a:buNone/>
            </a:pP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Little ones to Him belong;</a:t>
            </a:r>
          </a:p>
          <a:p>
            <a:pPr marL="0" indent="0" algn="ctr">
              <a:buNone/>
            </a:pP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They are weak, but He is strong.</a:t>
            </a:r>
          </a:p>
          <a:p>
            <a:pPr marL="0" indent="0" algn="ctr">
              <a:buNone/>
            </a:pP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Yes, Jesus loves me! (3X)</a:t>
            </a:r>
          </a:p>
          <a:p>
            <a:pPr marL="0" indent="0" algn="ctr">
              <a:buNone/>
            </a:pP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The Bible tells me so.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78327" y="624840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1/3</a:t>
            </a:r>
          </a:p>
        </p:txBody>
      </p:sp>
    </p:spTree>
    <p:extLst>
      <p:ext uri="{BB962C8B-B14F-4D97-AF65-F5344CB8AC3E}">
        <p14:creationId xmlns:p14="http://schemas.microsoft.com/office/powerpoint/2010/main" val="1063636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Jesus loves Me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Jesus, take this heart of mine,</a:t>
            </a:r>
          </a:p>
          <a:p>
            <a:pPr marL="0" indent="0" algn="ctr">
              <a:buNone/>
            </a:pP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Make it pure and wholly </a:t>
            </a:r>
            <a:r>
              <a:rPr lang="en-US" sz="4000" b="1" dirty="0" err="1">
                <a:ln w="18415" cmpd="sng">
                  <a:solidFill>
                    <a:srgbClr val="FFFFFF"/>
                  </a:solidFill>
                  <a:prstDash val="solid"/>
                </a:ln>
              </a:rPr>
              <a:t>T</a:t>
            </a:r>
            <a:r>
              <a:rPr lang="en-US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hine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.</a:t>
            </a:r>
          </a:p>
          <a:p>
            <a:pPr marL="0" indent="0" algn="ctr">
              <a:buNone/>
            </a:pP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Thou hast bled and died for me,</a:t>
            </a:r>
          </a:p>
          <a:p>
            <a:pPr marL="0" indent="0" algn="ctr">
              <a:buNone/>
            </a:pP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I will henceforth live for Thee.</a:t>
            </a:r>
          </a:p>
          <a:p>
            <a:pPr marL="0" indent="0" algn="ctr">
              <a:buNone/>
            </a:pP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Yes, Jesus loves me! (3X)</a:t>
            </a:r>
          </a:p>
          <a:p>
            <a:pPr marL="0" indent="0" algn="ctr">
              <a:buNone/>
            </a:pP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The Bible tells me so.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78327" y="624840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2/3</a:t>
            </a:r>
          </a:p>
        </p:txBody>
      </p:sp>
    </p:spTree>
    <p:extLst>
      <p:ext uri="{BB962C8B-B14F-4D97-AF65-F5344CB8AC3E}">
        <p14:creationId xmlns:p14="http://schemas.microsoft.com/office/powerpoint/2010/main" val="138143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Jesus loves Me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Jesus loves me! He who died,</a:t>
            </a:r>
          </a:p>
          <a:p>
            <a:pPr marL="0" indent="0" algn="ctr">
              <a:buNone/>
            </a:pP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Heaven’s gate to open wide;</a:t>
            </a:r>
          </a:p>
          <a:p>
            <a:pPr marL="0" indent="0" algn="ctr">
              <a:buNone/>
            </a:pP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He will wash away my sin,</a:t>
            </a:r>
          </a:p>
          <a:p>
            <a:pPr marL="0" indent="0" algn="ctr">
              <a:buNone/>
            </a:pP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Let His little child come in.</a:t>
            </a:r>
          </a:p>
          <a:p>
            <a:pPr marL="0" indent="0" algn="ctr">
              <a:buNone/>
            </a:pP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Yes, Jesus loves me! (3X)</a:t>
            </a:r>
          </a:p>
          <a:p>
            <a:pPr marL="0" indent="0" algn="ctr">
              <a:buNone/>
            </a:pP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The Bible tells me so.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78327" y="624840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3/3</a:t>
            </a:r>
          </a:p>
        </p:txBody>
      </p:sp>
    </p:spTree>
    <p:extLst>
      <p:ext uri="{BB962C8B-B14F-4D97-AF65-F5344CB8AC3E}">
        <p14:creationId xmlns:p14="http://schemas.microsoft.com/office/powerpoint/2010/main" val="965473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Silent night, Holy night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Silent night, Holy night</a:t>
            </a:r>
          </a:p>
          <a:p>
            <a:pPr marL="0" indent="0" algn="ctr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All is calm, all is bright</a:t>
            </a:r>
          </a:p>
          <a:p>
            <a:pPr marL="0" indent="0" algn="ctr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Round yon virgin, mother and child</a:t>
            </a:r>
          </a:p>
          <a:p>
            <a:pPr marL="0" indent="0" algn="ctr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Holy infant, tender and mild</a:t>
            </a:r>
          </a:p>
          <a:p>
            <a:pPr marL="0" indent="0" algn="ctr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Sleep in heavenly peace,</a:t>
            </a:r>
          </a:p>
          <a:p>
            <a:pPr marL="0" indent="0" algn="ctr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Sleep in heavenly peace.</a:t>
            </a:r>
          </a:p>
          <a:p>
            <a:pPr marL="0" indent="0" algn="ctr">
              <a:buNone/>
            </a:pP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0" y="632460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1/3</a:t>
            </a:r>
          </a:p>
        </p:txBody>
      </p:sp>
    </p:spTree>
    <p:extLst>
      <p:ext uri="{BB962C8B-B14F-4D97-AF65-F5344CB8AC3E}">
        <p14:creationId xmlns:p14="http://schemas.microsoft.com/office/powerpoint/2010/main" val="2793165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Silent night, Holy night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Silent night, Holy night</a:t>
            </a:r>
          </a:p>
          <a:p>
            <a:pPr marL="0" indent="0" algn="ctr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Son of God, love's pure light</a:t>
            </a:r>
          </a:p>
          <a:p>
            <a:pPr marL="0" indent="0" algn="ctr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Radiant beams from thy holy face</a:t>
            </a:r>
          </a:p>
          <a:p>
            <a:pPr marL="0" indent="0" algn="ctr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With the dawn of redeeming grace,</a:t>
            </a:r>
          </a:p>
          <a:p>
            <a:pPr marL="0" indent="0" algn="ctr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Jesus, Lord at thy birth</a:t>
            </a:r>
          </a:p>
          <a:p>
            <a:pPr marL="0" indent="0" algn="ctr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Jesus, Lord at thy birth.</a:t>
            </a:r>
          </a:p>
          <a:p>
            <a:pPr marL="0" indent="0" algn="ctr">
              <a:buNone/>
            </a:pP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0" y="632460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2/3</a:t>
            </a:r>
          </a:p>
        </p:txBody>
      </p:sp>
    </p:spTree>
    <p:extLst>
      <p:ext uri="{BB962C8B-B14F-4D97-AF65-F5344CB8AC3E}">
        <p14:creationId xmlns:p14="http://schemas.microsoft.com/office/powerpoint/2010/main" val="1163242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739</Words>
  <Application>Microsoft Macintosh PowerPoint</Application>
  <PresentationFormat>On-screen Show (4:3)</PresentationFormat>
  <Paragraphs>138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Office Theme</vt:lpstr>
      <vt:lpstr>1_Office Theme</vt:lpstr>
      <vt:lpstr>2_Office Theme</vt:lpstr>
      <vt:lpstr>3_Office Theme</vt:lpstr>
      <vt:lpstr>4_Office Theme</vt:lpstr>
      <vt:lpstr>Joy to the World</vt:lpstr>
      <vt:lpstr>Joy to the World</vt:lpstr>
      <vt:lpstr>Joy to the World</vt:lpstr>
      <vt:lpstr>Joy to the World</vt:lpstr>
      <vt:lpstr>Jesus loves Me</vt:lpstr>
      <vt:lpstr>Jesus loves Me</vt:lpstr>
      <vt:lpstr>Jesus loves Me</vt:lpstr>
      <vt:lpstr>Silent night, Holy night</vt:lpstr>
      <vt:lpstr>Silent night, Holy night</vt:lpstr>
      <vt:lpstr>Silent night, Holy night</vt:lpstr>
      <vt:lpstr>Angels we have heard on high</vt:lpstr>
      <vt:lpstr>Angels we have heard on high</vt:lpstr>
      <vt:lpstr>Angels we have heard on high</vt:lpstr>
      <vt:lpstr>Angels we have heard on high</vt:lpstr>
      <vt:lpstr>When A Child Is Born</vt:lpstr>
      <vt:lpstr>When A Child Is Born</vt:lpstr>
      <vt:lpstr>When A Child Is Born</vt:lpstr>
      <vt:lpstr>When A Child Is Born</vt:lpstr>
      <vt:lpstr>Silent night, Holy night</vt:lpstr>
      <vt:lpstr>Silent night, Holy night</vt:lpstr>
      <vt:lpstr>Silent night, Holy night</vt:lpstr>
    </vt:vector>
  </TitlesOfParts>
  <Company>Pacific Biosciences Employee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Sun</dc:creator>
  <cp:lastModifiedBy>Stacey Huang</cp:lastModifiedBy>
  <cp:revision>9</cp:revision>
  <dcterms:created xsi:type="dcterms:W3CDTF">2015-12-16T05:12:41Z</dcterms:created>
  <dcterms:modified xsi:type="dcterms:W3CDTF">2016-01-04T06:38:02Z</dcterms:modified>
</cp:coreProperties>
</file>